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6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600" y="3441700"/>
            <a:ext cx="11430000" cy="42037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0" y="927100"/>
            <a:ext cx="4876800" cy="698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5000" y="2070100"/>
            <a:ext cx="11125200" cy="355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3626" y="2388658"/>
            <a:ext cx="2857500" cy="56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707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E96DAB-0136-437B-6177-966E5EB0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" y="9832"/>
            <a:ext cx="17403097" cy="9733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625" y="2388658"/>
            <a:ext cx="4001073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TW" altLang="en-US" sz="2800" spc="-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且高效能的技術架構</a:t>
            </a:r>
            <a:endParaRPr sz="2800" spc="-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3599" y="8069439"/>
            <a:ext cx="88011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180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”IOR”:</a:t>
            </a:r>
            <a:r>
              <a:rPr sz="2800" spc="-235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8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läI.°.&amp;B$fiBCJ¥Jt&amp;iä&amp;fiß</a:t>
            </a:r>
            <a:r>
              <a:rPr sz="2800" spc="-1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'</a:t>
            </a:r>
            <a:r>
              <a:rPr sz="2800" spc="2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RJPß$</a:t>
            </a:r>
            <a:r>
              <a:rPr sz="2800" spc="-31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G</a:t>
            </a:r>
            <a:r>
              <a:rPr sz="2800" spc="-985" dirty="0">
                <a:solidFill>
                  <a:srgbClr val="0E0E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-</a:t>
            </a:r>
            <a:r>
              <a:rPr sz="2800" spc="-20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&amp;&amp;ZE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9511" y="8069439"/>
            <a:ext cx="348297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45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ifinE%'tAifiifiiöäA</a:t>
            </a:r>
            <a:r>
              <a:rPr sz="2800" spc="114" dirty="0"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 </a:t>
            </a:r>
            <a:r>
              <a:rPr sz="2800" spc="-50" dirty="0">
                <a:solidFill>
                  <a:srgbClr val="1111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mbria"/>
              </a:rPr>
              <a:t>°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Cambria"/>
            </a:endParaRPr>
          </a:p>
        </p:txBody>
      </p:sp>
      <p:sp>
        <p:nvSpPr>
          <p:cNvPr id="5" name="AutoShape 2" descr="技術架構以 FastAPI 為核心框架，支援任務管理、社群互動與個人備忘錄三大功能。">
            <a:extLst>
              <a:ext uri="{FF2B5EF4-FFF2-40B4-BE49-F238E27FC236}">
                <a16:creationId xmlns:a16="http://schemas.microsoft.com/office/drawing/2014/main" id="{48240CC7-F65E-7A37-6F6D-63D4CA47B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852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20B5D9-4CB0-9F6F-620C-C0911F1B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白色, 黑與白, 設計 的圖片&#10;&#10;AI 產生的內容可能不正確。">
            <a:extLst>
              <a:ext uri="{FF2B5EF4-FFF2-40B4-BE49-F238E27FC236}">
                <a16:creationId xmlns:a16="http://schemas.microsoft.com/office/drawing/2014/main" id="{66799804-169C-9982-A0B3-7D67EC4C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  <p:pic>
        <p:nvPicPr>
          <p:cNvPr id="5" name="圖片 4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00412EB9-B34D-CF0D-3CC2-311ACD80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FDC574F-2A48-A436-D6C2-00D6693E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94D38B07-A5A8-04DD-F3D3-8CBB84B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E63DE27-AF31-EB6D-24C9-A6B9CE03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7475200" cy="9751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29</Words>
  <Application>Microsoft Office PowerPoint</Application>
  <PresentationFormat>自訂</PresentationFormat>
  <Paragraphs>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微軟正黑體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且高效能的技術架構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尤翊峰</cp:lastModifiedBy>
  <cp:revision>3</cp:revision>
  <dcterms:created xsi:type="dcterms:W3CDTF">2025-12-09T13:01:30Z</dcterms:created>
  <dcterms:modified xsi:type="dcterms:W3CDTF">2025-12-09T15:35:52Z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LastSaved">
    <vt:filetime>2025-12-09T00:00:00Z</vt:filetime>
  </property>
</Properties>
</file>